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2" r:id="rId6"/>
    <p:sldId id="271" r:id="rId7"/>
    <p:sldId id="274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14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7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8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7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1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53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24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96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60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84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65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F513C-450F-4797-A675-C222E9E79FD4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0A16F6-6E40-44A0-A1B7-B76929638B6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49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sz="5400" dirty="0" smtClean="0"/>
              <a:t>AKRAN DEĞERLENDİRİCİ EĞİTİMİ</a:t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Prof.Dr.İlgi</a:t>
            </a:r>
            <a:r>
              <a:rPr lang="tr-TR" b="1" dirty="0" smtClean="0">
                <a:solidFill>
                  <a:schemeClr val="tx1"/>
                </a:solidFill>
              </a:rPr>
              <a:t> KARAPINAR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DEÜ KALİTE KOORDİNATÖRÜ</a:t>
            </a:r>
          </a:p>
          <a:p>
            <a:pPr algn="ctr"/>
            <a:r>
              <a:rPr lang="tr-TR" b="1" smtClean="0">
                <a:solidFill>
                  <a:schemeClr val="tx1"/>
                </a:solidFill>
              </a:rPr>
              <a:t>24.08.2021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6725" y="-179561"/>
            <a:ext cx="10058400" cy="1450757"/>
          </a:xfrm>
        </p:spPr>
        <p:txBody>
          <a:bodyPr/>
          <a:lstStyle/>
          <a:p>
            <a:r>
              <a:rPr lang="tr-TR" dirty="0" smtClean="0"/>
              <a:t>Program Öz 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5116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tr-TR" dirty="0" smtClean="0"/>
          </a:p>
          <a:p>
            <a:endParaRPr lang="tr-TR" sz="5900" dirty="0" smtClean="0"/>
          </a:p>
          <a:p>
            <a:r>
              <a:rPr lang="tr-TR" sz="8000" dirty="0" smtClean="0"/>
              <a:t>Amaç</a:t>
            </a:r>
            <a:endParaRPr lang="tr-TR" sz="8000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1030442"/>
          </a:xfrm>
        </p:spPr>
        <p:txBody>
          <a:bodyPr/>
          <a:lstStyle/>
          <a:p>
            <a:r>
              <a:rPr lang="tr-TR" dirty="0" smtClean="0"/>
              <a:t>Programlarda sürdürülebilir Kalite </a:t>
            </a:r>
            <a:r>
              <a:rPr lang="tr-TR" dirty="0"/>
              <a:t>Güvence Sisteminin </a:t>
            </a:r>
            <a:r>
              <a:rPr lang="tr-TR" dirty="0" smtClean="0"/>
              <a:t>Kurulması</a:t>
            </a:r>
            <a:endParaRPr lang="tr-TR" dirty="0"/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325497" y="1873175"/>
            <a:ext cx="4937760" cy="4574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tr-TR" u="sng" dirty="0" smtClean="0"/>
          </a:p>
          <a:p>
            <a:r>
              <a:rPr lang="tr-TR" sz="8000" dirty="0" smtClean="0"/>
              <a:t>Temel </a:t>
            </a:r>
            <a:r>
              <a:rPr lang="tr-TR" sz="8000" dirty="0"/>
              <a:t>Ölçütler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325497" y="2477147"/>
            <a:ext cx="4937760" cy="2377121"/>
          </a:xfrm>
        </p:spPr>
        <p:txBody>
          <a:bodyPr/>
          <a:lstStyle/>
          <a:p>
            <a:r>
              <a:rPr lang="tr-TR" dirty="0" smtClean="0"/>
              <a:t>Eğitim- </a:t>
            </a:r>
            <a:r>
              <a:rPr lang="tr-TR" dirty="0"/>
              <a:t>Öğretim</a:t>
            </a:r>
          </a:p>
          <a:p>
            <a:r>
              <a:rPr lang="tr-TR" dirty="0" err="1"/>
              <a:t>Uluslararasılaşma</a:t>
            </a:r>
            <a:r>
              <a:rPr lang="tr-TR" dirty="0"/>
              <a:t> </a:t>
            </a:r>
          </a:p>
          <a:p>
            <a:r>
              <a:rPr lang="tr-TR" dirty="0"/>
              <a:t>Araştırma </a:t>
            </a:r>
          </a:p>
          <a:p>
            <a:r>
              <a:rPr lang="tr-TR" dirty="0"/>
              <a:t>Topluma Hizmet</a:t>
            </a:r>
          </a:p>
          <a:p>
            <a:r>
              <a:rPr lang="tr-TR" dirty="0"/>
              <a:t>Yönetim Sistemi</a:t>
            </a:r>
          </a:p>
          <a:p>
            <a:endParaRPr lang="tr-TR" dirty="0"/>
          </a:p>
        </p:txBody>
      </p:sp>
      <p:sp>
        <p:nvSpPr>
          <p:cNvPr id="11" name="Metin Yer Tutucusu 4"/>
          <p:cNvSpPr txBox="1">
            <a:spLocks/>
          </p:cNvSpPr>
          <p:nvPr/>
        </p:nvSpPr>
        <p:spPr>
          <a:xfrm>
            <a:off x="2793403" y="4593982"/>
            <a:ext cx="4937760" cy="4574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u="sng" dirty="0" smtClean="0"/>
          </a:p>
          <a:p>
            <a:r>
              <a:rPr lang="tr-TR" sz="8000" dirty="0" smtClean="0"/>
              <a:t>SONUÇ</a:t>
            </a:r>
          </a:p>
          <a:p>
            <a:endParaRPr lang="tr-TR" dirty="0"/>
          </a:p>
        </p:txBody>
      </p:sp>
      <p:sp>
        <p:nvSpPr>
          <p:cNvPr id="12" name="İçerik Yer Tutucusu 3"/>
          <p:cNvSpPr txBox="1">
            <a:spLocks/>
          </p:cNvSpPr>
          <p:nvPr/>
        </p:nvSpPr>
        <p:spPr>
          <a:xfrm>
            <a:off x="2874084" y="5165283"/>
            <a:ext cx="5382409" cy="10304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YÖKAK Kurumsal Akreditasyon</a:t>
            </a:r>
          </a:p>
          <a:p>
            <a:r>
              <a:rPr lang="tr-TR" dirty="0" smtClean="0"/>
              <a:t>Tescilli Ulusal-Uluslararası Program Akreditasyonu  </a:t>
            </a:r>
            <a:endParaRPr lang="tr-TR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AKRAN DEĞERLENDİRMESİ NEDİR 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792532" cy="7362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792532" cy="3378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Programların dış değerlendirme pratiği kazanması </a:t>
            </a:r>
          </a:p>
          <a:p>
            <a:r>
              <a:rPr lang="tr-TR" dirty="0" smtClean="0"/>
              <a:t>Programlarda iyi uygulama örneklerinin yayılımının sağlanması </a:t>
            </a:r>
          </a:p>
          <a:p>
            <a:r>
              <a:rPr lang="tr-TR" dirty="0" smtClean="0"/>
              <a:t>Programların kendi öz değerlendirme raporlarındaki zayıf yönlerini tespit etmeleri  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AKran</a:t>
            </a:r>
            <a:r>
              <a:rPr lang="tr-TR" dirty="0" smtClean="0"/>
              <a:t> değerlendirici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Kurum içinde program öz değerlendirme geçiren akademik personel</a:t>
            </a:r>
          </a:p>
          <a:p>
            <a:endParaRPr lang="tr-TR" dirty="0"/>
          </a:p>
          <a:p>
            <a:pPr marL="0" indent="0" algn="ctr">
              <a:buNone/>
            </a:pPr>
            <a:r>
              <a:rPr lang="tr-TR" b="1" dirty="0" smtClean="0"/>
              <a:t>ÖZDEĞERLENDİRME TAKIM ÜYELERİ 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67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AKRAN </a:t>
            </a:r>
            <a:r>
              <a:rPr lang="tr-TR" dirty="0" smtClean="0"/>
              <a:t>DEĞERLENDİRMESİ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 NE DEĞİLDİR 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Programlar arasında bir kıyaslama değildir. </a:t>
            </a:r>
          </a:p>
          <a:p>
            <a:r>
              <a:rPr lang="tr-TR" dirty="0"/>
              <a:t>Programların zayıf yönlerini ortaya çıkarma yöntemi </a:t>
            </a:r>
            <a:r>
              <a:rPr lang="tr-TR" dirty="0" smtClean="0"/>
              <a:t>değildir</a:t>
            </a:r>
          </a:p>
          <a:p>
            <a:r>
              <a:rPr lang="tr-TR" dirty="0" smtClean="0"/>
              <a:t>Denetçi değildir 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YÖNTEM 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dirty="0" smtClean="0"/>
              <a:t>Program öz değerlendirme raporlarının okunması </a:t>
            </a:r>
          </a:p>
          <a:p>
            <a:r>
              <a:rPr lang="tr-TR" dirty="0" smtClean="0"/>
              <a:t>Saha ziyareti/ yerinde değerlendirme ( 1-2 gün) </a:t>
            </a:r>
          </a:p>
          <a:p>
            <a:r>
              <a:rPr lang="tr-TR" dirty="0" smtClean="0"/>
              <a:t>Program </a:t>
            </a:r>
            <a:r>
              <a:rPr lang="tr-TR" dirty="0"/>
              <a:t>öz değerlendirme puan cetvelinin doldurulması </a:t>
            </a:r>
          </a:p>
          <a:p>
            <a:r>
              <a:rPr lang="tr-TR" dirty="0" smtClean="0"/>
              <a:t>Değerlendirme raporunun hazırlanması</a:t>
            </a:r>
          </a:p>
          <a:p>
            <a:r>
              <a:rPr lang="tr-TR" dirty="0" smtClean="0"/>
              <a:t>Geri bildirim yapılması: yerinde ya da ziyaretle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6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Akran değerlendiricinin nitelikleri 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Program öz değerlendirme kılavuzundaki ölçütler, olgunluk seviyesi ve kanıtlar hakkında yeterli bilgiye sahip olması </a:t>
            </a:r>
          </a:p>
          <a:p>
            <a:r>
              <a:rPr lang="tr-TR" dirty="0" smtClean="0"/>
              <a:t>Program öz değerlendirme raporunun hazırlıklarında görev almış olması </a:t>
            </a:r>
          </a:p>
          <a:p>
            <a:r>
              <a:rPr lang="tr-TR" dirty="0" smtClean="0"/>
              <a:t>PUKÖ döngüsü hakkında bilgi sahibi olması</a:t>
            </a:r>
          </a:p>
          <a:p>
            <a:r>
              <a:rPr lang="tr-TR" dirty="0" smtClean="0"/>
              <a:t>Akran değerlendirme raporu hazırlaması</a:t>
            </a:r>
          </a:p>
          <a:p>
            <a:r>
              <a:rPr lang="tr-TR" dirty="0" smtClean="0"/>
              <a:t>YÖKAK program öz değerlendirme modülünü kullanabilmesi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Program öz değerlendirme puanlama ve eşik puan sistemini uygulayabilmesi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9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TAKVİM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2300" dirty="0" smtClean="0"/>
              <a:t>Akran Değerlendirme/Saha ziyareti/ Raporlama/ Geri bildirim toplantısı</a:t>
            </a:r>
          </a:p>
          <a:p>
            <a:pPr lvl="1"/>
            <a:r>
              <a:rPr lang="tr-TR" sz="2100" dirty="0" smtClean="0"/>
              <a:t>1 Eylül- 20 Eylül 2021</a:t>
            </a:r>
          </a:p>
          <a:p>
            <a:pPr lvl="1"/>
            <a:r>
              <a:rPr lang="tr-TR" sz="2100" dirty="0" smtClean="0"/>
              <a:t>Akran ve program arasında belirlenecek bir tarihtir.</a:t>
            </a:r>
          </a:p>
          <a:p>
            <a:pPr lvl="1"/>
            <a:r>
              <a:rPr lang="tr-TR" sz="2100" dirty="0" smtClean="0"/>
              <a:t>Akranlar ek kanıtları ziyaretten önce isteyebilirler veya programa ziyaret öncesi bildirebilirler </a:t>
            </a:r>
          </a:p>
          <a:p>
            <a:pPr marL="201168" lvl="1" indent="0">
              <a:buNone/>
            </a:pPr>
            <a:endParaRPr lang="tr-TR" sz="2100" dirty="0" smtClean="0"/>
          </a:p>
          <a:p>
            <a:pPr marL="0" indent="0">
              <a:buNone/>
            </a:pPr>
            <a:r>
              <a:rPr lang="tr-TR" sz="2300" dirty="0" smtClean="0"/>
              <a:t>2. Programların raporlarında ek kanıt sunma, revizyon ve iyileştirme yapılacak alanlar için PUKÖ formlarını hazırlamaları </a:t>
            </a:r>
          </a:p>
          <a:p>
            <a:pPr lvl="1"/>
            <a:r>
              <a:rPr lang="tr-TR" sz="2100" dirty="0" smtClean="0"/>
              <a:t>1 Ekim 2021- 30 Kasım 2021</a:t>
            </a:r>
          </a:p>
          <a:p>
            <a:pPr lvl="1"/>
            <a:r>
              <a:rPr lang="tr-TR" sz="2100" dirty="0" smtClean="0"/>
              <a:t>Akran değerlendirmesine göre PUKÖ formlarının doldurulması ve kayıt altına alınması gereklidir.</a:t>
            </a:r>
          </a:p>
          <a:p>
            <a:pPr lvl="1"/>
            <a:r>
              <a:rPr lang="tr-TR" sz="2100" dirty="0" smtClean="0"/>
              <a:t>PUKÖ formlarının değerlendirme sonunda Kalite Koordinatörlüğü’ne gönderilmesi istenecektir.  </a:t>
            </a:r>
          </a:p>
          <a:p>
            <a:pPr marL="0" indent="0">
              <a:buNone/>
            </a:pPr>
            <a:r>
              <a:rPr lang="tr-TR" sz="2300" dirty="0" smtClean="0"/>
              <a:t>3. Akran değerlendiricilerin revize raporları «izlemek» üzere kabul etmeleri  </a:t>
            </a:r>
          </a:p>
          <a:p>
            <a:pPr lvl="1"/>
            <a:r>
              <a:rPr lang="tr-TR" sz="2100" dirty="0" smtClean="0"/>
              <a:t>1-15. Aralık 2021 </a:t>
            </a:r>
          </a:p>
          <a:p>
            <a:pPr lvl="1"/>
            <a:r>
              <a:rPr lang="tr-TR" sz="2100" dirty="0" smtClean="0"/>
              <a:t>Program revizyon yapmama hakkına sahiptir. Akran değerlendirmesini kabul etmiştir. </a:t>
            </a:r>
          </a:p>
          <a:p>
            <a:pPr lvl="1"/>
            <a:r>
              <a:rPr lang="tr-TR" sz="2100" dirty="0" smtClean="0"/>
              <a:t>Program değerlendirmeye göre ek kanıtlar sunabilir. Akran sadece yeni sunulan kanıtlara göre puanlamasını ve değerlendirmesini değiştirebilir. </a:t>
            </a:r>
          </a:p>
          <a:p>
            <a:pPr marL="0" indent="0">
              <a:buNone/>
            </a:pPr>
            <a:r>
              <a:rPr lang="tr-TR" sz="2300" dirty="0" smtClean="0"/>
              <a:t>4. Programların izlenmesi </a:t>
            </a:r>
          </a:p>
          <a:p>
            <a:pPr lvl="1"/>
            <a:r>
              <a:rPr lang="tr-TR" sz="2100" dirty="0" smtClean="0"/>
              <a:t>2 yıllık periyod içinde izleme</a:t>
            </a:r>
          </a:p>
          <a:p>
            <a:pPr lvl="1"/>
            <a:r>
              <a:rPr lang="tr-TR" sz="2100" dirty="0" smtClean="0"/>
              <a:t>PUKÖ formlarının gerçekleşmelerinin izlenmesi. </a:t>
            </a:r>
          </a:p>
          <a:p>
            <a:pPr marL="201168" lvl="1" indent="0">
              <a:buNone/>
            </a:pPr>
            <a:endParaRPr lang="tr-TR" sz="2100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80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AKRAN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2400" dirty="0" smtClean="0"/>
              <a:t>Akran değerlendirme takımı</a:t>
            </a:r>
          </a:p>
          <a:p>
            <a:pPr lvl="1"/>
            <a:r>
              <a:rPr lang="tr-TR" sz="2200" dirty="0" smtClean="0"/>
              <a:t>En fazla 3 öğretim üyesinden oluşacaktır.</a:t>
            </a:r>
          </a:p>
          <a:p>
            <a:pPr lvl="1"/>
            <a:r>
              <a:rPr lang="tr-TR" sz="2200" b="1" dirty="0" smtClean="0"/>
              <a:t>Program Başkanı</a:t>
            </a:r>
            <a:r>
              <a:rPr lang="tr-TR" sz="2200" dirty="0" smtClean="0"/>
              <a:t>-Program öz değerlendirmede aktif rol almış öğretim üyeleri</a:t>
            </a:r>
          </a:p>
          <a:p>
            <a:pPr lvl="1"/>
            <a:r>
              <a:rPr lang="tr-TR" sz="2200" dirty="0" smtClean="0"/>
              <a:t>Programlar akranlarının isimlerini UBYS programına kendileri girecek ve takımlarını oluşturacaktır. </a:t>
            </a:r>
          </a:p>
          <a:p>
            <a:endParaRPr lang="tr-TR" sz="2400" dirty="0" smtClean="0"/>
          </a:p>
          <a:p>
            <a:r>
              <a:rPr lang="tr-TR" sz="2400" dirty="0" smtClean="0"/>
              <a:t>Akran değerlendirme ziyaret programının hazırlanması</a:t>
            </a:r>
          </a:p>
          <a:p>
            <a:pPr lvl="1"/>
            <a:r>
              <a:rPr lang="tr-TR" sz="2400" dirty="0" smtClean="0"/>
              <a:t>Kalite Koordinatörlüğü tarafından ziyaret edecek ve edilecek program listesi hazırlanmıştır. </a:t>
            </a:r>
          </a:p>
          <a:p>
            <a:pPr lvl="1"/>
            <a:r>
              <a:rPr lang="tr-TR" sz="2400" dirty="0"/>
              <a:t>Değerlendirme tarihi programlar tarafından belirlenecek ve Kalite Koordinatörlüğü’ne bildirilecektir</a:t>
            </a:r>
            <a:r>
              <a:rPr lang="tr-TR" sz="2400" dirty="0" smtClean="0"/>
              <a:t>.</a:t>
            </a:r>
          </a:p>
          <a:p>
            <a:pPr lvl="1"/>
            <a:r>
              <a:rPr lang="tr-TR" sz="2400" dirty="0" smtClean="0"/>
              <a:t>Ziyaret süresinin en fazla 2 gün olması tercih edilmektedir.    </a:t>
            </a:r>
            <a:endParaRPr lang="tr-TR" sz="2400" dirty="0"/>
          </a:p>
          <a:p>
            <a:pPr lvl="1"/>
            <a:r>
              <a:rPr lang="tr-TR" sz="2400" dirty="0" smtClean="0"/>
              <a:t>Kalite Koordinatörlüğü web sayfasında ilan edilecektir.</a:t>
            </a:r>
          </a:p>
          <a:p>
            <a:endParaRPr lang="tr-TR" sz="2400" dirty="0" smtClean="0"/>
          </a:p>
          <a:p>
            <a:r>
              <a:rPr lang="tr-TR" sz="2400" dirty="0" smtClean="0"/>
              <a:t>Değerlendirmeye katılım kayıtlarının alınması</a:t>
            </a:r>
          </a:p>
          <a:p>
            <a:pPr lvl="1"/>
            <a:r>
              <a:rPr lang="tr-TR" sz="2400" dirty="0" smtClean="0"/>
              <a:t>Katılımcı listeleri</a:t>
            </a:r>
          </a:p>
          <a:p>
            <a:pPr lvl="1"/>
            <a:r>
              <a:rPr lang="tr-TR" sz="2400" dirty="0" smtClean="0"/>
              <a:t>Fotoğraflar</a:t>
            </a:r>
          </a:p>
          <a:p>
            <a:pPr lvl="1"/>
            <a:r>
              <a:rPr lang="tr-TR" sz="2400" dirty="0" smtClean="0"/>
              <a:t>Sosyal paylaşımlar </a:t>
            </a:r>
          </a:p>
        </p:txBody>
      </p:sp>
    </p:spTree>
    <p:extLst>
      <p:ext uri="{BB962C8B-B14F-4D97-AF65-F5344CB8AC3E}">
        <p14:creationId xmlns:p14="http://schemas.microsoft.com/office/powerpoint/2010/main" val="63607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AKRAN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Uzaktan eğitimde kalite güvencesinin sağlanması</a:t>
            </a:r>
          </a:p>
          <a:p>
            <a:pPr lvl="1"/>
            <a:r>
              <a:rPr lang="tr-TR" dirty="0" smtClean="0"/>
              <a:t>Program uzaktan eğitim de önlemler almış mı?</a:t>
            </a:r>
          </a:p>
          <a:p>
            <a:pPr lvl="1"/>
            <a:r>
              <a:rPr lang="tr-TR" dirty="0" smtClean="0"/>
              <a:t>Yeni dönemde uzaktan eğitim derslerine ait planlama yapmış mı?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2020-2021 akademik döneminde PUKÖ</a:t>
            </a:r>
          </a:p>
          <a:p>
            <a:pPr lvl="1"/>
            <a:r>
              <a:rPr lang="tr-TR" dirty="0" smtClean="0"/>
              <a:t>Formlarından örnekler ve sayılarının alınması</a:t>
            </a:r>
          </a:p>
          <a:p>
            <a:pPr lvl="1"/>
            <a:r>
              <a:rPr lang="tr-TR" dirty="0" smtClean="0"/>
              <a:t>Gerçekleştirmeler yapılmış mı</a:t>
            </a:r>
          </a:p>
          <a:p>
            <a:pPr lvl="1"/>
            <a:r>
              <a:rPr lang="tr-TR" dirty="0" smtClean="0"/>
              <a:t>Öz değerlendirme sürecinde PUKÖ döngüleri başlatıldıysa sayıları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Akran değerlendirme sonucunda PUKÖ döngülerinin açılması</a:t>
            </a:r>
          </a:p>
          <a:p>
            <a:pPr lvl="1"/>
            <a:r>
              <a:rPr lang="tr-TR" dirty="0" smtClean="0"/>
              <a:t>Revizyon döneminde PUKÖ döngülerinin açılması gereklidir.</a:t>
            </a:r>
          </a:p>
          <a:p>
            <a:pPr lvl="1"/>
            <a:r>
              <a:rPr lang="tr-TR" dirty="0" smtClean="0"/>
              <a:t>PUKÖ formları Kalite Koordinatörlüğü’ne yollanacaktır.  </a:t>
            </a:r>
          </a:p>
          <a:p>
            <a:r>
              <a:rPr lang="tr-TR" dirty="0" smtClean="0"/>
              <a:t>Akran </a:t>
            </a:r>
            <a:r>
              <a:rPr lang="tr-TR" dirty="0"/>
              <a:t>değerlendirici rapor formatı YÖKAK </a:t>
            </a:r>
            <a:r>
              <a:rPr lang="tr-TR" dirty="0" err="1"/>
              <a:t>modülunde</a:t>
            </a:r>
            <a:r>
              <a:rPr lang="tr-TR" dirty="0"/>
              <a:t> </a:t>
            </a:r>
            <a:r>
              <a:rPr lang="tr-TR" dirty="0" smtClean="0"/>
              <a:t>mevcuttur. Ayrı bir formata gerek yoktur</a:t>
            </a:r>
          </a:p>
          <a:p>
            <a:endParaRPr lang="tr-TR" dirty="0" smtClean="0"/>
          </a:p>
          <a:p>
            <a:endParaRPr lang="tr-TR" dirty="0" smtClean="0"/>
          </a:p>
          <a:p>
            <a:pPr marL="201168" lvl="1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8325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DEÜ KALİTE KOMİSYONUN GÖREVİ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Akran değerlendirmenin ardından kalite komisyonu üyeleri hazırlanan puan cetvelini değerlendirecektir.</a:t>
            </a:r>
          </a:p>
          <a:p>
            <a:endParaRPr lang="tr-TR" sz="2800" dirty="0"/>
          </a:p>
          <a:p>
            <a:r>
              <a:rPr lang="tr-TR" sz="2800" dirty="0" smtClean="0"/>
              <a:t>Eşik puan değeri </a:t>
            </a:r>
            <a:r>
              <a:rPr lang="tr-TR" sz="2800" dirty="0" smtClean="0">
                <a:solidFill>
                  <a:srgbClr val="FF0000"/>
                </a:solidFill>
              </a:rPr>
              <a:t>KONTROL</a:t>
            </a:r>
            <a:r>
              <a:rPr lang="tr-TR" sz="2800" dirty="0" smtClean="0"/>
              <a:t> olarak karar verilmiştir. </a:t>
            </a:r>
          </a:p>
          <a:p>
            <a:endParaRPr lang="tr-TR" sz="2800" dirty="0"/>
          </a:p>
          <a:p>
            <a:r>
              <a:rPr lang="tr-TR" sz="2800" dirty="0" smtClean="0"/>
              <a:t>Kalite komisyonundan bir üye gözlemci olarak değerlendirme sürecinde yer alacaktır.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20436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650</TotalTime>
  <Words>512</Words>
  <Application>Microsoft Office PowerPoint</Application>
  <PresentationFormat>Geniş ekran</PresentationFormat>
  <Paragraphs>102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Geçmişe bakış</vt:lpstr>
      <vt:lpstr> AKRAN DEĞERLENDİRİCİ EĞİTİMİ  </vt:lpstr>
      <vt:lpstr>Program Öz Değerlendirme </vt:lpstr>
      <vt:lpstr>AKRAN DEĞERLENDİRMESİ NEDİR </vt:lpstr>
      <vt:lpstr>AKRAN DEĞERLENDİRMESİ</vt:lpstr>
      <vt:lpstr>Akran değerlendiricinin nitelikleri   </vt:lpstr>
      <vt:lpstr>TAKVİM </vt:lpstr>
      <vt:lpstr>AKRAN DEĞERLENDİRME</vt:lpstr>
      <vt:lpstr>AKRAN DEĞERLENDİRME</vt:lpstr>
      <vt:lpstr>DEÜ KALİTE KOMİSYONUN GÖREVİ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AKRAN DEĞERLENDİRİCİ EĞİTİMİ</dc:title>
  <dc:creator>end.user</dc:creator>
  <cp:lastModifiedBy>Senato</cp:lastModifiedBy>
  <cp:revision>28</cp:revision>
  <dcterms:created xsi:type="dcterms:W3CDTF">2021-06-24T18:48:25Z</dcterms:created>
  <dcterms:modified xsi:type="dcterms:W3CDTF">2021-08-25T12:29:55Z</dcterms:modified>
</cp:coreProperties>
</file>